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99" r:id="rId3"/>
    <p:sldId id="270" r:id="rId4"/>
    <p:sldId id="271" r:id="rId5"/>
    <p:sldId id="272" r:id="rId6"/>
    <p:sldId id="273" r:id="rId7"/>
    <p:sldId id="274" r:id="rId8"/>
    <p:sldId id="298" r:id="rId9"/>
    <p:sldId id="276" r:id="rId10"/>
    <p:sldId id="278" r:id="rId11"/>
    <p:sldId id="277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03" autoAdjust="0"/>
    <p:restoredTop sz="94660"/>
  </p:normalViewPr>
  <p:slideViewPr>
    <p:cSldViewPr snapToGrid="0">
      <p:cViewPr varScale="1">
        <p:scale>
          <a:sx n="85" d="100"/>
          <a:sy n="85" d="100"/>
        </p:scale>
        <p:origin x="9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59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421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913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93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001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119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867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80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213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74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9185-CBFF-485B-8DA4-A23596BDC0F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016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A9185-CBFF-485B-8DA4-A23596BDC0F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1DDA6-B6C0-43AD-96D6-85DB346C0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68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6298" y="81005"/>
            <a:ext cx="68146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/>
              <a:t>제</a:t>
            </a:r>
            <a:r>
              <a:rPr lang="en-US" altLang="ko-KR" sz="3200" dirty="0" smtClean="0"/>
              <a:t>10</a:t>
            </a:r>
            <a:r>
              <a:rPr lang="ko-KR" altLang="en-US" sz="3200" dirty="0" smtClean="0"/>
              <a:t>강 어플리케이션 아이콘의 변경</a:t>
            </a:r>
            <a:endParaRPr lang="ko-KR" altLang="en-US" sz="3200" dirty="0"/>
          </a:p>
        </p:txBody>
      </p:sp>
      <p:sp>
        <p:nvSpPr>
          <p:cNvPr id="3" name="직사각형 2"/>
          <p:cNvSpPr/>
          <p:nvPr/>
        </p:nvSpPr>
        <p:spPr>
          <a:xfrm>
            <a:off x="488767" y="936021"/>
            <a:ext cx="11633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 smtClean="0"/>
              <a:t>어플리케이션 아이콘 변경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- </a:t>
            </a:r>
            <a:r>
              <a:rPr lang="ko-KR" altLang="en-US" sz="1600" dirty="0" smtClean="0"/>
              <a:t>아이콘을 변경하고자 </a:t>
            </a:r>
            <a:r>
              <a:rPr lang="ko-KR" altLang="en-US" sz="1600" dirty="0" err="1" smtClean="0"/>
              <a:t>할때는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mipmap</a:t>
            </a:r>
            <a:r>
              <a:rPr lang="ko-KR" altLang="en-US" sz="1600" dirty="0" smtClean="0"/>
              <a:t>폴더에 아이콘 이미지를 저장하고 </a:t>
            </a:r>
            <a:r>
              <a:rPr lang="en-US" altLang="ko-KR" sz="1600" dirty="0" smtClean="0"/>
              <a:t>AndroidManifest.xml</a:t>
            </a:r>
            <a:r>
              <a:rPr lang="ko-KR" altLang="en-US" sz="1600" dirty="0" smtClean="0"/>
              <a:t>에 이름을 수정하면 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725" y="1829766"/>
            <a:ext cx="2546832" cy="45327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71" y="1829766"/>
            <a:ext cx="2544610" cy="452226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533576" y="2364259"/>
            <a:ext cx="753321" cy="700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096141" y="2364259"/>
            <a:ext cx="744854" cy="7825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6" idx="3"/>
          </p:cNvCxnSpPr>
          <p:nvPr/>
        </p:nvCxnSpPr>
        <p:spPr>
          <a:xfrm>
            <a:off x="3286897" y="2714368"/>
            <a:ext cx="6809244" cy="4324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412" y="2791637"/>
            <a:ext cx="1976866" cy="357084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078187" y="5251508"/>
            <a:ext cx="307546" cy="310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372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5681" y="126824"/>
            <a:ext cx="118286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‘Hello Android’</a:t>
            </a:r>
            <a:r>
              <a:rPr lang="ko-KR" altLang="en-US" dirty="0" smtClean="0"/>
              <a:t>프로젝트의 종료 버튼 클릭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오픈된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‘My Application’ </a:t>
            </a:r>
            <a:r>
              <a:rPr lang="ko-KR" altLang="en-US" dirty="0" smtClean="0"/>
              <a:t>프로젝트는 </a:t>
            </a:r>
            <a:r>
              <a:rPr lang="en-US" altLang="ko-KR" dirty="0" smtClean="0"/>
              <a:t>‘Hello Android‘ </a:t>
            </a:r>
            <a:r>
              <a:rPr lang="ko-KR" altLang="en-US" dirty="0" err="1" smtClean="0"/>
              <a:t>화면뒤에</a:t>
            </a:r>
            <a:r>
              <a:rPr lang="ko-KR" altLang="en-US" dirty="0" smtClean="0"/>
              <a:t> 숨겨져 있음</a:t>
            </a:r>
            <a:r>
              <a:rPr lang="en-US" altLang="ko-KR" dirty="0" smtClean="0"/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 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9955" b="54253"/>
          <a:stretch/>
        </p:blipFill>
        <p:spPr>
          <a:xfrm>
            <a:off x="127254" y="1186801"/>
            <a:ext cx="11878275" cy="509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38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60" y="333246"/>
            <a:ext cx="5316494" cy="607771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63827" y="3393989"/>
            <a:ext cx="4514335" cy="288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918" y="1158060"/>
            <a:ext cx="59531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11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40917" b="42814"/>
          <a:stretch/>
        </p:blipFill>
        <p:spPr>
          <a:xfrm>
            <a:off x="134300" y="558726"/>
            <a:ext cx="11835278" cy="644359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05681" y="126824"/>
            <a:ext cx="118286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오픈된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‘My Application’ </a:t>
            </a:r>
            <a:r>
              <a:rPr lang="ko-KR" altLang="en-US" dirty="0" smtClean="0"/>
              <a:t>프로젝트 소스</a:t>
            </a:r>
            <a:r>
              <a:rPr lang="ko-KR" altLang="en-US" dirty="0" smtClean="0">
                <a:sym typeface="Wingdings" panose="05000000000000000000" pitchFamily="2" charset="2"/>
              </a:rPr>
              <a:t> 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17131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6255" r="5432" b="1761"/>
          <a:stretch/>
        </p:blipFill>
        <p:spPr>
          <a:xfrm>
            <a:off x="681487" y="0"/>
            <a:ext cx="3390181" cy="673723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74785" y="1742536"/>
            <a:ext cx="828136" cy="8022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1802921" y="1371600"/>
            <a:ext cx="5098211" cy="772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313" y="94890"/>
            <a:ext cx="3838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1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46461" b="54850"/>
          <a:stretch/>
        </p:blipFill>
        <p:spPr>
          <a:xfrm>
            <a:off x="86264" y="708443"/>
            <a:ext cx="11740551" cy="55693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1487" y="215660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[string.xml]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3907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305909" y="1475117"/>
            <a:ext cx="2613804" cy="89714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190444" y="1207699"/>
            <a:ext cx="98341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&lt;resources&gt;</a:t>
            </a:r>
          </a:p>
          <a:p>
            <a:r>
              <a:rPr lang="en-US" altLang="ko-KR" sz="2800" dirty="0"/>
              <a:t>    &lt;string name="</a:t>
            </a:r>
            <a:r>
              <a:rPr lang="en-US" altLang="ko-KR" sz="2800" dirty="0" err="1">
                <a:solidFill>
                  <a:srgbClr val="FF0000"/>
                </a:solidFill>
              </a:rPr>
              <a:t>app_name</a:t>
            </a:r>
            <a:r>
              <a:rPr lang="en-US" altLang="ko-KR" sz="2800" dirty="0"/>
              <a:t>"&gt;</a:t>
            </a:r>
            <a:r>
              <a:rPr lang="en-US" altLang="ko-KR" sz="2800" dirty="0">
                <a:solidFill>
                  <a:srgbClr val="0070C0"/>
                </a:solidFill>
              </a:rPr>
              <a:t>My Application</a:t>
            </a:r>
            <a:r>
              <a:rPr lang="en-US" altLang="ko-KR" sz="2800" dirty="0"/>
              <a:t>&lt;/string&gt;</a:t>
            </a:r>
          </a:p>
          <a:p>
            <a:r>
              <a:rPr lang="en-US" altLang="ko-KR" sz="2800" dirty="0"/>
              <a:t>&lt;/resources&gt;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1487" y="215660"/>
            <a:ext cx="645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res/values</a:t>
            </a:r>
            <a:r>
              <a:rPr lang="ko-KR" altLang="en-US" dirty="0" smtClean="0"/>
              <a:t>폴더에 있는 </a:t>
            </a:r>
            <a:r>
              <a:rPr lang="en-US" altLang="ko-KR" dirty="0" smtClean="0"/>
              <a:t>string.xml</a:t>
            </a:r>
            <a:r>
              <a:rPr lang="ko-KR" altLang="en-US" dirty="0" smtClean="0"/>
              <a:t>파일을 열면 다음과 같다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54679" y="3717985"/>
            <a:ext cx="40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 부분을 원하는 문자열로 변경한다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5184475" y="2372264"/>
            <a:ext cx="2286000" cy="1276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365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3514" b="26290"/>
          <a:stretch/>
        </p:blipFill>
        <p:spPr>
          <a:xfrm>
            <a:off x="60385" y="369332"/>
            <a:ext cx="12007970" cy="65094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8793" y="0"/>
            <a:ext cx="7964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[activity_main.xml] </a:t>
            </a:r>
            <a:r>
              <a:rPr lang="ko-KR" altLang="en-US" dirty="0" smtClean="0"/>
              <a:t>파일에서 직접 레이아웃에 띄워야 할 </a:t>
            </a:r>
            <a:r>
              <a:rPr lang="ko-KR" altLang="en-US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문자열</a:t>
            </a:r>
            <a:r>
              <a:rPr lang="ko-KR" altLang="en-US" dirty="0" smtClean="0"/>
              <a:t>을 기술한다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796951" y="3890513"/>
            <a:ext cx="1112807" cy="241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796951" y="5779698"/>
            <a:ext cx="646981" cy="198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6498925" y="307343"/>
            <a:ext cx="189781" cy="35211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5850866" y="265815"/>
            <a:ext cx="427007" cy="54103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734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51494" y="5641675"/>
            <a:ext cx="1078302" cy="267419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251494" y="3157268"/>
            <a:ext cx="1664898" cy="276045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72527" y="89537"/>
            <a:ext cx="11283351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android.support.constraint.ConstraintLayout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xmlns:app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/res-auto"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xmlns:tools</a:t>
            </a:r>
            <a:r>
              <a:rPr lang="en-US" altLang="ko-KR" dirty="0"/>
              <a:t>="http://schemas.android.com/tools"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tools:context</a:t>
            </a:r>
            <a:r>
              <a:rPr lang="en-US" altLang="ko-KR" dirty="0"/>
              <a:t>="</a:t>
            </a:r>
            <a:r>
              <a:rPr lang="en-US" altLang="ko-KR" dirty="0" err="1"/>
              <a:t>com.example.user.myapplication.MainActivity</a:t>
            </a:r>
            <a:r>
              <a:rPr lang="en-US" altLang="ko-KR" dirty="0" smtClean="0"/>
              <a:t>"&gt;</a:t>
            </a:r>
            <a:endParaRPr lang="en-US" altLang="ko-KR" dirty="0"/>
          </a:p>
          <a:p>
            <a:r>
              <a:rPr lang="en-US" altLang="ko-KR" dirty="0"/>
              <a:t>    &lt;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="Hello World!"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app:layout_constraintBottom_toBottomOf</a:t>
            </a:r>
            <a:r>
              <a:rPr lang="en-US" altLang="ko-KR" dirty="0"/>
              <a:t>="parent"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app:layout_constraintLeft_toLeftOf</a:t>
            </a:r>
            <a:r>
              <a:rPr lang="en-US" altLang="ko-KR" dirty="0"/>
              <a:t>="parent"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app:layout_constraintRight_toRightOf</a:t>
            </a:r>
            <a:r>
              <a:rPr lang="en-US" altLang="ko-KR" dirty="0"/>
              <a:t>="parent"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app:layout_constraintTop_toTopOf</a:t>
            </a:r>
            <a:r>
              <a:rPr lang="en-US" altLang="ko-KR" dirty="0"/>
              <a:t>="parent" </a:t>
            </a:r>
            <a:r>
              <a:rPr lang="en-US" altLang="ko-KR" dirty="0" smtClean="0"/>
              <a:t>/&gt;</a:t>
            </a:r>
            <a:endParaRPr lang="en-US" altLang="ko-KR" dirty="0"/>
          </a:p>
          <a:p>
            <a:r>
              <a:rPr lang="en-US" altLang="ko-KR" dirty="0"/>
              <a:t>    &lt;Button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android:id</a:t>
            </a:r>
            <a:r>
              <a:rPr lang="en-US" altLang="ko-KR" dirty="0"/>
              <a:t>="@+id/button"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wrap_content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android:text</a:t>
            </a:r>
            <a:r>
              <a:rPr lang="en-US" altLang="ko-KR" dirty="0"/>
              <a:t>="Button"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tools:layout_editor_absoluteX</a:t>
            </a:r>
            <a:r>
              <a:rPr lang="en-US" altLang="ko-KR" dirty="0"/>
              <a:t>="175dp"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tools:layout_editor_absoluteY</a:t>
            </a:r>
            <a:r>
              <a:rPr lang="en-US" altLang="ko-KR" dirty="0"/>
              <a:t>="105dp" /&gt;</a:t>
            </a:r>
          </a:p>
          <a:p>
            <a:r>
              <a:rPr lang="en-US" altLang="ko-KR" dirty="0" smtClean="0"/>
              <a:t>&lt;/</a:t>
            </a:r>
            <a:r>
              <a:rPr lang="en-US" altLang="ko-KR" dirty="0" err="1"/>
              <a:t>android.support.constraint.ConstraintLayout</a:t>
            </a:r>
            <a:r>
              <a:rPr lang="en-US" altLang="ko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78885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0936" y="146649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[MainActivity.java]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7358" b="56455"/>
          <a:stretch/>
        </p:blipFill>
        <p:spPr>
          <a:xfrm>
            <a:off x="0" y="515981"/>
            <a:ext cx="12146703" cy="565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2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64565" y="388189"/>
            <a:ext cx="94459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package </a:t>
            </a:r>
            <a:r>
              <a:rPr lang="en-US" altLang="ko-KR" dirty="0" err="1"/>
              <a:t>com.example.user.myapplication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import android.support.v7.app.AppCompatActivity;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android.os.Bundle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MainActivity</a:t>
            </a:r>
            <a:r>
              <a:rPr lang="en-US" altLang="ko-KR" dirty="0"/>
              <a:t> extends </a:t>
            </a:r>
            <a:r>
              <a:rPr lang="en-US" altLang="ko-KR" dirty="0" err="1"/>
              <a:t>AppCompatActivity</a:t>
            </a:r>
            <a:r>
              <a:rPr lang="en-US" altLang="ko-KR" dirty="0"/>
              <a:t> {</a:t>
            </a:r>
          </a:p>
          <a:p>
            <a:endParaRPr lang="en-US" altLang="ko-KR" dirty="0"/>
          </a:p>
          <a:p>
            <a:r>
              <a:rPr lang="en-US" altLang="ko-KR" dirty="0"/>
              <a:t>    @Override</a:t>
            </a:r>
          </a:p>
          <a:p>
            <a:r>
              <a:rPr lang="en-US" altLang="ko-KR" dirty="0"/>
              <a:t>    protected void </a:t>
            </a:r>
            <a:r>
              <a:rPr lang="en-US" altLang="ko-KR" dirty="0" err="1"/>
              <a:t>onCreate</a:t>
            </a:r>
            <a:r>
              <a:rPr lang="en-US" altLang="ko-KR" dirty="0"/>
              <a:t>(Bundle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super.onCreate</a:t>
            </a:r>
            <a:r>
              <a:rPr lang="en-US" altLang="ko-KR" dirty="0"/>
              <a:t>(</a:t>
            </a:r>
            <a:r>
              <a:rPr lang="en-US" altLang="ko-KR" dirty="0" err="1"/>
              <a:t>savedInstanceState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R.layout.activity_main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4293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358" y="209327"/>
            <a:ext cx="3622131" cy="64393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4" y="146806"/>
            <a:ext cx="3689150" cy="65643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203" y="209327"/>
            <a:ext cx="3623323" cy="643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25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638" y="146649"/>
            <a:ext cx="2534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[AndroidMainifest.xml]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5893" b="37887"/>
          <a:stretch/>
        </p:blipFill>
        <p:spPr>
          <a:xfrm>
            <a:off x="138023" y="515981"/>
            <a:ext cx="11800935" cy="643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42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812211" y="2493034"/>
            <a:ext cx="2122098" cy="28467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77970" y="498316"/>
            <a:ext cx="10921042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&lt;?xml version="1.0" encoding="utf-8"?&gt;</a:t>
            </a:r>
          </a:p>
          <a:p>
            <a:r>
              <a:rPr lang="en-US" altLang="ko-KR" dirty="0"/>
              <a:t>&lt;manifest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="http://schemas.android.com/</a:t>
            </a:r>
            <a:r>
              <a:rPr lang="en-US" altLang="ko-KR" dirty="0" err="1"/>
              <a:t>apk</a:t>
            </a:r>
            <a:r>
              <a:rPr lang="en-US" altLang="ko-KR" dirty="0"/>
              <a:t>/res/android"</a:t>
            </a:r>
          </a:p>
          <a:p>
            <a:r>
              <a:rPr lang="en-US" altLang="ko-KR" dirty="0"/>
              <a:t>    package="</a:t>
            </a:r>
            <a:r>
              <a:rPr lang="en-US" altLang="ko-KR" dirty="0" err="1"/>
              <a:t>com.example.user.myapplication</a:t>
            </a:r>
            <a:r>
              <a:rPr lang="en-US" altLang="ko-KR" dirty="0"/>
              <a:t>"&gt;</a:t>
            </a:r>
          </a:p>
          <a:p>
            <a:endParaRPr lang="en-US" altLang="ko-KR" dirty="0"/>
          </a:p>
          <a:p>
            <a:r>
              <a:rPr lang="en-US" altLang="ko-KR" dirty="0"/>
              <a:t>    &lt;application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android:allowBackup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android:icon</a:t>
            </a:r>
            <a:r>
              <a:rPr lang="en-US" altLang="ko-KR" dirty="0"/>
              <a:t>="@</a:t>
            </a:r>
            <a:r>
              <a:rPr lang="en-US" altLang="ko-KR" dirty="0" err="1"/>
              <a:t>mipmap</a:t>
            </a:r>
            <a:r>
              <a:rPr lang="en-US" altLang="ko-KR" dirty="0"/>
              <a:t>/</a:t>
            </a:r>
            <a:r>
              <a:rPr lang="en-US" altLang="ko-KR" dirty="0" err="1"/>
              <a:t>ic_launcher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android:label</a:t>
            </a:r>
            <a:r>
              <a:rPr lang="en-US" altLang="ko-KR" dirty="0"/>
              <a:t>="@string/</a:t>
            </a:r>
            <a:r>
              <a:rPr lang="en-US" altLang="ko-KR" dirty="0" err="1"/>
              <a:t>app_name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android:roundIcon</a:t>
            </a:r>
            <a:r>
              <a:rPr lang="en-US" altLang="ko-KR" dirty="0"/>
              <a:t>="@</a:t>
            </a:r>
            <a:r>
              <a:rPr lang="en-US" altLang="ko-KR" dirty="0" err="1"/>
              <a:t>mipmap</a:t>
            </a:r>
            <a:r>
              <a:rPr lang="en-US" altLang="ko-KR" dirty="0"/>
              <a:t>/</a:t>
            </a:r>
            <a:r>
              <a:rPr lang="en-US" altLang="ko-KR" dirty="0" err="1"/>
              <a:t>ic_launcher_round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android:supportsRtl</a:t>
            </a:r>
            <a:r>
              <a:rPr lang="en-US" altLang="ko-KR" dirty="0"/>
              <a:t>="true"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android:theme</a:t>
            </a:r>
            <a:r>
              <a:rPr lang="en-US" altLang="ko-KR" dirty="0"/>
              <a:t>="@style/</a:t>
            </a:r>
            <a:r>
              <a:rPr lang="en-US" altLang="ko-KR" dirty="0" err="1"/>
              <a:t>AppTheme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    &lt;activity </a:t>
            </a:r>
            <a:r>
              <a:rPr lang="en-US" altLang="ko-KR" dirty="0" err="1"/>
              <a:t>android:name</a:t>
            </a:r>
            <a:r>
              <a:rPr lang="en-US" altLang="ko-KR" dirty="0"/>
              <a:t>=".</a:t>
            </a:r>
            <a:r>
              <a:rPr lang="en-US" altLang="ko-KR" dirty="0" err="1"/>
              <a:t>MainActivity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        &lt;intent-filter&gt;</a:t>
            </a:r>
          </a:p>
          <a:p>
            <a:r>
              <a:rPr lang="en-US" altLang="ko-KR" dirty="0"/>
              <a:t>                &lt;action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android.intent.action.MAIN</a:t>
            </a:r>
            <a:r>
              <a:rPr lang="en-US" altLang="ko-KR" dirty="0"/>
              <a:t>" /&gt;</a:t>
            </a:r>
          </a:p>
          <a:p>
            <a:endParaRPr lang="en-US" altLang="ko-KR" dirty="0"/>
          </a:p>
          <a:p>
            <a:r>
              <a:rPr lang="en-US" altLang="ko-KR" dirty="0"/>
              <a:t>                &lt;category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android.intent.category.LAUNCHER</a:t>
            </a:r>
            <a:r>
              <a:rPr lang="en-US" altLang="ko-KR" dirty="0"/>
              <a:t>" /&gt;</a:t>
            </a:r>
          </a:p>
          <a:p>
            <a:r>
              <a:rPr lang="en-US" altLang="ko-KR" dirty="0"/>
              <a:t>            &lt;/intent-filter&gt;</a:t>
            </a:r>
          </a:p>
          <a:p>
            <a:r>
              <a:rPr lang="en-US" altLang="ko-KR" dirty="0"/>
              <a:t>        &lt;/activity&gt;</a:t>
            </a:r>
          </a:p>
          <a:p>
            <a:r>
              <a:rPr lang="en-US" altLang="ko-KR" dirty="0"/>
              <a:t>    &lt;/application&gt;</a:t>
            </a:r>
          </a:p>
          <a:p>
            <a:endParaRPr lang="en-US" altLang="ko-KR" dirty="0"/>
          </a:p>
          <a:p>
            <a:r>
              <a:rPr lang="en-US" altLang="ko-KR" dirty="0"/>
              <a:t>&lt;/manifest&gt;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8196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8984" y="0"/>
            <a:ext cx="6672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My Application Project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수정하기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41444" b="46822"/>
          <a:stretch/>
        </p:blipFill>
        <p:spPr>
          <a:xfrm>
            <a:off x="275951" y="1078518"/>
            <a:ext cx="10981521" cy="56099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563" y="646981"/>
            <a:ext cx="540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기존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My Application Project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불러와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수정하기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904" y="916283"/>
            <a:ext cx="5067300" cy="5772150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3083957" y="2027208"/>
            <a:ext cx="4998994" cy="29416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19392"/>
            <a:ext cx="7400925" cy="1485900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H="1">
            <a:off x="4770408" y="6461185"/>
            <a:ext cx="4278701" cy="1207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944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4953" b="42371"/>
          <a:stretch/>
        </p:blipFill>
        <p:spPr>
          <a:xfrm>
            <a:off x="672860" y="792014"/>
            <a:ext cx="10230929" cy="60248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4068" y="258792"/>
            <a:ext cx="319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1) res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폴더에 있는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strings.xml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947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4068" y="0"/>
            <a:ext cx="472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2) res/layout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폴더에 있는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activity_main.xml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2645" b="35996"/>
          <a:stretch/>
        </p:blipFill>
        <p:spPr>
          <a:xfrm>
            <a:off x="414067" y="457200"/>
            <a:ext cx="11657307" cy="62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52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5002"/>
          <a:stretch/>
        </p:blipFill>
        <p:spPr>
          <a:xfrm>
            <a:off x="121368" y="464221"/>
            <a:ext cx="11660324" cy="623085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5802923" y="1266093"/>
            <a:ext cx="281354" cy="2901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7034" y="94890"/>
            <a:ext cx="815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Design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탭을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누르면 텍스트 모드에서 팔레트를 이용한 화면 설계도구 화면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999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5071" b="34466"/>
          <a:stretch/>
        </p:blipFill>
        <p:spPr>
          <a:xfrm>
            <a:off x="0" y="655607"/>
            <a:ext cx="12238948" cy="60212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408" y="163902"/>
            <a:ext cx="300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Select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design surface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탭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799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1078" b="9150"/>
          <a:stretch/>
        </p:blipFill>
        <p:spPr>
          <a:xfrm>
            <a:off x="0" y="323490"/>
            <a:ext cx="10032521" cy="649621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321170" y="1552755"/>
            <a:ext cx="1250830" cy="232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4580626" y="1751162"/>
            <a:ext cx="2320506" cy="25275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011" y="-45842"/>
            <a:ext cx="828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팔레트에서 마우스로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Button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클릭후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드래그 하여 디자인화면에 갖다 놓음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877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3915" b="8554"/>
          <a:stretch/>
        </p:blipFill>
        <p:spPr>
          <a:xfrm>
            <a:off x="2950233" y="9144"/>
            <a:ext cx="8798943" cy="68488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0166" y="310551"/>
            <a:ext cx="2483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다시 디자인 탭에서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Text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탭으로 변환한다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409426" y="6461185"/>
            <a:ext cx="491706" cy="3968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337095" y="956882"/>
            <a:ext cx="5072331" cy="54180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8445260" y="3778370"/>
            <a:ext cx="569344" cy="301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" name="직선 화살표 연결선 9"/>
          <p:cNvCxnSpPr>
            <a:stCxn id="8" idx="1"/>
          </p:cNvCxnSpPr>
          <p:nvPr/>
        </p:nvCxnSpPr>
        <p:spPr>
          <a:xfrm flipH="1">
            <a:off x="2234243" y="3929332"/>
            <a:ext cx="6211017" cy="1098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0551" y="4726108"/>
            <a:ext cx="205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여기를 한글로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버튼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이라고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변경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7631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4316" b="9057"/>
          <a:stretch/>
        </p:blipFill>
        <p:spPr>
          <a:xfrm>
            <a:off x="163902" y="94890"/>
            <a:ext cx="11317856" cy="6757068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sp>
        <p:nvSpPr>
          <p:cNvPr id="3" name="직사각형 2"/>
          <p:cNvSpPr/>
          <p:nvPr/>
        </p:nvSpPr>
        <p:spPr>
          <a:xfrm>
            <a:off x="5400136" y="3838755"/>
            <a:ext cx="1017917" cy="3019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664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391" y="1367311"/>
            <a:ext cx="47510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 smtClean="0"/>
              <a:t>파일편집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Res/</a:t>
            </a:r>
            <a:r>
              <a:rPr lang="en-US" altLang="ko-KR" dirty="0" err="1" smtClean="0"/>
              <a:t>mipmap</a:t>
            </a:r>
            <a:r>
              <a:rPr lang="ko-KR" altLang="en-US" dirty="0" smtClean="0"/>
              <a:t>폴더에 </a:t>
            </a:r>
            <a:r>
              <a:rPr lang="en-US" altLang="ko-KR" dirty="0" smtClean="0"/>
              <a:t>myicon.png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56" y="2638591"/>
            <a:ext cx="6722379" cy="378133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2391" y="2140464"/>
            <a:ext cx="4551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대상이미지 선택 및 메모리에 저장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08458" y="4529260"/>
            <a:ext cx="4352474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마우스 오른쪽 버튼 클릭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붙여 넣기  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en-US" altLang="ko-KR" dirty="0" err="1" smtClean="0"/>
              <a:t>Ctrl+C</a:t>
            </a:r>
            <a:r>
              <a:rPr lang="en-US" altLang="ko-KR" dirty="0" smtClean="0"/>
              <a:t>)</a:t>
            </a:r>
            <a:r>
              <a:rPr lang="ko-KR" altLang="en-US" dirty="0" smtClean="0"/>
              <a:t>키를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4769708" y="4868562"/>
            <a:ext cx="1375719" cy="2800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2391" y="327804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변경된 아이콘을 </a:t>
            </a:r>
            <a:r>
              <a:rPr lang="ko-KR" altLang="en-US" dirty="0" err="1" smtClean="0"/>
              <a:t>어플의</a:t>
            </a:r>
            <a:r>
              <a:rPr lang="ko-KR" altLang="en-US" dirty="0" smtClean="0"/>
              <a:t> 이미지로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1919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2547" b="8931"/>
          <a:stretch/>
        </p:blipFill>
        <p:spPr>
          <a:xfrm>
            <a:off x="198408" y="0"/>
            <a:ext cx="11421373" cy="669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79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25" y="434017"/>
            <a:ext cx="11067691" cy="622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0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9481" b="22515"/>
          <a:stretch/>
        </p:blipFill>
        <p:spPr>
          <a:xfrm>
            <a:off x="60384" y="422695"/>
            <a:ext cx="11826815" cy="640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94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231" y="250166"/>
            <a:ext cx="3846202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46" y="163902"/>
            <a:ext cx="3846202" cy="6858000"/>
          </a:xfrm>
          <a:prstGeom prst="rect">
            <a:avLst/>
          </a:prstGeom>
        </p:spPr>
      </p:pic>
      <p:cxnSp>
        <p:nvCxnSpPr>
          <p:cNvPr id="5" name="직선 화살표 연결선 4"/>
          <p:cNvCxnSpPr>
            <a:stCxn id="6" idx="3"/>
          </p:cNvCxnSpPr>
          <p:nvPr/>
        </p:nvCxnSpPr>
        <p:spPr>
          <a:xfrm flipV="1">
            <a:off x="2421147" y="1414733"/>
            <a:ext cx="4894053" cy="39552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1725283" y="4968815"/>
            <a:ext cx="695864" cy="8022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064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4764" b="41383"/>
          <a:stretch/>
        </p:blipFill>
        <p:spPr>
          <a:xfrm>
            <a:off x="276044" y="681487"/>
            <a:ext cx="11524891" cy="58249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4068" y="0"/>
            <a:ext cx="479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3) java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폴더에 있는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Mainactivity.java.java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파일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026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4068" y="0"/>
            <a:ext cx="538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4) manifests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폴더에 있는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AndroidManifest.xml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파일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17663" b="18470"/>
          <a:stretch/>
        </p:blipFill>
        <p:spPr>
          <a:xfrm>
            <a:off x="414068" y="546161"/>
            <a:ext cx="11128075" cy="619810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978106" y="3148642"/>
            <a:ext cx="793630" cy="301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2300" y="2674990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체" panose="020B0609000101010101" pitchFamily="49" charset="-127"/>
                <a:ea typeface="굴림체" panose="020B0609000101010101" pitchFamily="49" charset="-127"/>
                <a:cs typeface="+mn-cs"/>
              </a:rPr>
              <a:t>@string/app_name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화살표 연결선 8"/>
          <p:cNvCxnSpPr>
            <a:stCxn id="4" idx="3"/>
          </p:cNvCxnSpPr>
          <p:nvPr/>
        </p:nvCxnSpPr>
        <p:spPr>
          <a:xfrm flipV="1">
            <a:off x="6771736" y="2855343"/>
            <a:ext cx="2147977" cy="4442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979434" y="2277374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마우스로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클릭하면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570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-20873" r="20873" b="8867"/>
          <a:stretch/>
        </p:blipFill>
        <p:spPr>
          <a:xfrm>
            <a:off x="-2393872" y="-7695"/>
            <a:ext cx="13393306" cy="686569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916213" y="2602833"/>
            <a:ext cx="1794295" cy="25016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82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466850" y="130348"/>
            <a:ext cx="13027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복사할 폴더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mipmap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선택하고 마우스 오른쪽 버튼 </a:t>
            </a:r>
            <a:r>
              <a:rPr lang="ko-KR" altLang="en-US" dirty="0" err="1" smtClean="0"/>
              <a:t>클릭후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‘paste’ </a:t>
            </a:r>
            <a:r>
              <a:rPr lang="ko-KR" altLang="en-US" dirty="0" smtClean="0"/>
              <a:t>클릭</a:t>
            </a:r>
            <a:r>
              <a:rPr lang="en-US" altLang="ko-KR" dirty="0"/>
              <a:t> </a:t>
            </a:r>
            <a:r>
              <a:rPr lang="ko-KR" altLang="en-US" dirty="0" smtClean="0"/>
              <a:t>또는 복사할 폴더 </a:t>
            </a:r>
            <a:r>
              <a:rPr lang="ko-KR" altLang="en-US" dirty="0" err="1" smtClean="0"/>
              <a:t>선택후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Ctrl+C</a:t>
            </a:r>
            <a:r>
              <a:rPr lang="en-US" altLang="ko-KR" dirty="0" smtClean="0"/>
              <a:t>’</a:t>
            </a:r>
            <a:r>
              <a:rPr lang="ko-KR" altLang="en-US" dirty="0" smtClean="0"/>
              <a:t>클릭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27" y="583407"/>
            <a:ext cx="9797680" cy="55111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381" y="1644614"/>
            <a:ext cx="3736365" cy="442857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726115" y="5645353"/>
            <a:ext cx="864065" cy="427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91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9" y="89755"/>
            <a:ext cx="6600825" cy="23526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519246" y="1899138"/>
            <a:ext cx="1169377" cy="474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28883"/>
          <a:stretch/>
        </p:blipFill>
        <p:spPr>
          <a:xfrm>
            <a:off x="1086798" y="2595647"/>
            <a:ext cx="10303394" cy="412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42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22805" b="25163"/>
          <a:stretch/>
        </p:blipFill>
        <p:spPr>
          <a:xfrm>
            <a:off x="251012" y="496955"/>
            <a:ext cx="11706525" cy="638375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57199" y="0"/>
            <a:ext cx="5020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ko-KR" dirty="0" smtClean="0"/>
              <a:t>Manifest</a:t>
            </a:r>
            <a:r>
              <a:rPr lang="ko-KR" altLang="en-US" dirty="0" smtClean="0"/>
              <a:t>폴더</a:t>
            </a:r>
            <a:r>
              <a:rPr lang="en-US" altLang="ko-KR" dirty="0" smtClean="0"/>
              <a:t>(</a:t>
            </a:r>
            <a:r>
              <a:rPr lang="ko-KR" altLang="en-US" dirty="0" smtClean="0"/>
              <a:t>아이콘 이미지 소스 변경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51773" y="3054641"/>
            <a:ext cx="3137483" cy="243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18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7223" y="948690"/>
            <a:ext cx="1119522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&lt;?xml version="1.0" encoding="utf-8"?&gt;</a:t>
            </a:r>
          </a:p>
          <a:p>
            <a:r>
              <a:rPr lang="en-US" altLang="ko-KR" dirty="0" smtClean="0"/>
              <a:t>&lt;manifest </a:t>
            </a:r>
            <a:r>
              <a:rPr lang="en-US" altLang="ko-KR" dirty="0" err="1" smtClean="0"/>
              <a:t>xmlns:android</a:t>
            </a:r>
            <a:r>
              <a:rPr lang="en-US" altLang="ko-KR" dirty="0" smtClean="0"/>
              <a:t>="http://schemas.android.com/</a:t>
            </a:r>
            <a:r>
              <a:rPr lang="en-US" altLang="ko-KR" dirty="0" err="1" smtClean="0"/>
              <a:t>apk</a:t>
            </a:r>
            <a:r>
              <a:rPr lang="en-US" altLang="ko-KR" dirty="0" smtClean="0"/>
              <a:t>/res/android"</a:t>
            </a:r>
          </a:p>
          <a:p>
            <a:r>
              <a:rPr lang="en-US" altLang="ko-KR" dirty="0" smtClean="0"/>
              <a:t>    package="</a:t>
            </a:r>
            <a:r>
              <a:rPr lang="en-US" altLang="ko-KR" dirty="0" err="1" smtClean="0"/>
              <a:t>com.example.user.myapplication</a:t>
            </a:r>
            <a:r>
              <a:rPr lang="en-US" altLang="ko-KR" dirty="0" smtClean="0"/>
              <a:t>"&gt;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&lt;application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android:allowBackup</a:t>
            </a:r>
            <a:r>
              <a:rPr lang="en-US" altLang="ko-KR" dirty="0" smtClean="0"/>
              <a:t>="true"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android:icon</a:t>
            </a:r>
            <a:r>
              <a:rPr lang="en-US" altLang="ko-KR" dirty="0" smtClean="0"/>
              <a:t>="@</a:t>
            </a:r>
            <a:r>
              <a:rPr lang="en-US" altLang="ko-KR" dirty="0" err="1" smtClean="0"/>
              <a:t>mipmap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myicon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android:label</a:t>
            </a:r>
            <a:r>
              <a:rPr lang="en-US" altLang="ko-KR" dirty="0" smtClean="0"/>
              <a:t>="@string/</a:t>
            </a:r>
            <a:r>
              <a:rPr lang="en-US" altLang="ko-KR" dirty="0" err="1" smtClean="0"/>
              <a:t>app_name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android:roundIcon</a:t>
            </a:r>
            <a:r>
              <a:rPr lang="en-US" altLang="ko-KR" dirty="0" smtClean="0"/>
              <a:t>="@</a:t>
            </a:r>
            <a:r>
              <a:rPr lang="en-US" altLang="ko-KR" dirty="0" err="1" smtClean="0"/>
              <a:t>mipmap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ic_launcher_round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android:supportsRtl</a:t>
            </a:r>
            <a:r>
              <a:rPr lang="en-US" altLang="ko-KR" dirty="0" smtClean="0"/>
              <a:t>="true"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android:theme</a:t>
            </a:r>
            <a:r>
              <a:rPr lang="en-US" altLang="ko-KR" dirty="0" smtClean="0"/>
              <a:t>="@style/</a:t>
            </a:r>
            <a:r>
              <a:rPr lang="en-US" altLang="ko-KR" dirty="0" err="1" smtClean="0"/>
              <a:t>AppTheme</a:t>
            </a:r>
            <a:r>
              <a:rPr lang="en-US" altLang="ko-KR" dirty="0" smtClean="0"/>
              <a:t>"&gt;</a:t>
            </a:r>
          </a:p>
          <a:p>
            <a:r>
              <a:rPr lang="en-US" altLang="ko-KR" dirty="0" smtClean="0"/>
              <a:t>        &lt;activity </a:t>
            </a:r>
            <a:r>
              <a:rPr lang="en-US" altLang="ko-KR" dirty="0" err="1" smtClean="0"/>
              <a:t>android:name</a:t>
            </a:r>
            <a:r>
              <a:rPr lang="en-US" altLang="ko-KR" dirty="0" smtClean="0"/>
              <a:t>=".</a:t>
            </a:r>
            <a:r>
              <a:rPr lang="en-US" altLang="ko-KR" dirty="0" err="1" smtClean="0"/>
              <a:t>MainActivity</a:t>
            </a:r>
            <a:r>
              <a:rPr lang="en-US" altLang="ko-KR" dirty="0" smtClean="0"/>
              <a:t>"&gt;</a:t>
            </a:r>
          </a:p>
          <a:p>
            <a:r>
              <a:rPr lang="en-US" altLang="ko-KR" dirty="0" smtClean="0"/>
              <a:t>            &lt;intent-filter&gt;</a:t>
            </a:r>
          </a:p>
          <a:p>
            <a:r>
              <a:rPr lang="en-US" altLang="ko-KR" dirty="0" smtClean="0"/>
              <a:t>                &lt;action </a:t>
            </a:r>
            <a:r>
              <a:rPr lang="en-US" altLang="ko-KR" dirty="0" err="1" smtClean="0"/>
              <a:t>android:name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android.intent.action.MAIN</a:t>
            </a:r>
            <a:r>
              <a:rPr lang="en-US" altLang="ko-KR" dirty="0" smtClean="0"/>
              <a:t>" /&gt;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            &lt;category </a:t>
            </a:r>
            <a:r>
              <a:rPr lang="en-US" altLang="ko-KR" dirty="0" err="1" smtClean="0"/>
              <a:t>android:name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android.intent.category.LAUNCHER</a:t>
            </a:r>
            <a:r>
              <a:rPr lang="en-US" altLang="ko-KR" dirty="0" smtClean="0"/>
              <a:t>" /&gt;</a:t>
            </a:r>
          </a:p>
          <a:p>
            <a:r>
              <a:rPr lang="en-US" altLang="ko-KR" dirty="0" smtClean="0"/>
              <a:t>            &lt;/intent-filter&gt;</a:t>
            </a:r>
          </a:p>
          <a:p>
            <a:r>
              <a:rPr lang="en-US" altLang="ko-KR" dirty="0" smtClean="0"/>
              <a:t>        &lt;/activity&gt;</a:t>
            </a:r>
          </a:p>
          <a:p>
            <a:r>
              <a:rPr lang="en-US" altLang="ko-KR" dirty="0" smtClean="0"/>
              <a:t>    &lt;/application&gt;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&lt;/manifest&gt;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4223" y="89243"/>
            <a:ext cx="2478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[AndroidManifest.xml]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45924" y="2702011"/>
            <a:ext cx="1285103" cy="22242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35679" y="2278101"/>
            <a:ext cx="3865482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어플리케이션의 아이콘 속성값을 </a:t>
            </a:r>
            <a:endParaRPr lang="en-US" altLang="ko-KR" dirty="0" smtClean="0"/>
          </a:p>
          <a:p>
            <a:r>
              <a:rPr lang="en-US" altLang="ko-KR" dirty="0" smtClean="0"/>
              <a:t>‘</a:t>
            </a:r>
            <a:r>
              <a:rPr lang="en-US" altLang="ko-KR" dirty="0" err="1" smtClean="0"/>
              <a:t>ic_launcher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myicon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으로 수정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4" idx="3"/>
            <a:endCxn id="5" idx="1"/>
          </p:cNvCxnSpPr>
          <p:nvPr/>
        </p:nvCxnSpPr>
        <p:spPr>
          <a:xfrm flipV="1">
            <a:off x="5231027" y="2601267"/>
            <a:ext cx="1504652" cy="2119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480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8582" r="7088" b="2767"/>
          <a:stretch/>
        </p:blipFill>
        <p:spPr>
          <a:xfrm>
            <a:off x="4641012" y="0"/>
            <a:ext cx="3243532" cy="66682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7380" r="7401" b="1509"/>
          <a:stretch/>
        </p:blipFill>
        <p:spPr>
          <a:xfrm>
            <a:off x="577970" y="-86264"/>
            <a:ext cx="3278038" cy="67544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6846" t="1005" r="8598" b="2138"/>
          <a:stretch/>
        </p:blipFill>
        <p:spPr>
          <a:xfrm>
            <a:off x="8738560" y="12939"/>
            <a:ext cx="3252158" cy="664234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14732" y="4796287"/>
            <a:ext cx="802257" cy="7850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538158" y="4796287"/>
            <a:ext cx="724620" cy="78500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2216989" y="5106838"/>
            <a:ext cx="3321169" cy="81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6262778" y="931653"/>
            <a:ext cx="2622430" cy="42571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161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6298" y="81005"/>
            <a:ext cx="82926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3200" dirty="0" smtClean="0"/>
              <a:t> 외부의 </a:t>
            </a:r>
            <a:r>
              <a:rPr lang="en-US" altLang="ko-KR" sz="3200" dirty="0" smtClean="0"/>
              <a:t>My Application </a:t>
            </a:r>
            <a:r>
              <a:rPr lang="ko-KR" altLang="en-US" sz="3200" dirty="0" err="1" smtClean="0"/>
              <a:t>앱</a:t>
            </a:r>
            <a:r>
              <a:rPr lang="ko-KR" altLang="en-US" sz="3200" dirty="0" smtClean="0"/>
              <a:t> 프로젝트 열기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1671" b="45320"/>
          <a:stretch/>
        </p:blipFill>
        <p:spPr>
          <a:xfrm>
            <a:off x="625438" y="1097519"/>
            <a:ext cx="11187621" cy="589930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6298" y="728187"/>
            <a:ext cx="89701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‘Hello Android’</a:t>
            </a:r>
            <a:r>
              <a:rPr lang="ko-KR" altLang="en-US" dirty="0" smtClean="0"/>
              <a:t>프로젝트 에서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File</a:t>
            </a:r>
            <a:r>
              <a:rPr lang="en-US" altLang="ko-KR" dirty="0" err="1" smtClean="0">
                <a:sym typeface="Wingdings" panose="05000000000000000000" pitchFamily="2" charset="2"/>
              </a:rPr>
              <a:t>Open</a:t>
            </a:r>
            <a:r>
              <a:rPr lang="en-US" altLang="ko-KR" dirty="0" smtClean="0">
                <a:sym typeface="Wingdings" panose="05000000000000000000" pitchFamily="2" charset="2"/>
              </a:rPr>
              <a:t>’</a:t>
            </a:r>
            <a:r>
              <a:rPr lang="ko-KR" altLang="en-US" dirty="0" smtClean="0">
                <a:sym typeface="Wingdings" panose="05000000000000000000" pitchFamily="2" charset="2"/>
              </a:rPr>
              <a:t>메뉴 클릭  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22424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</TotalTime>
  <Words>634</Words>
  <Application>Microsoft Office PowerPoint</Application>
  <PresentationFormat>와이드스크린</PresentationFormat>
  <Paragraphs>120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굴림체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Administrator</cp:lastModifiedBy>
  <cp:revision>74</cp:revision>
  <dcterms:created xsi:type="dcterms:W3CDTF">2017-03-21T00:10:18Z</dcterms:created>
  <dcterms:modified xsi:type="dcterms:W3CDTF">2023-03-26T22:15:55Z</dcterms:modified>
</cp:coreProperties>
</file>